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9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9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4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9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0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7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1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9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6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C955D-BF2E-42BF-B267-09542AFAC3AA}" type="datetimeFigureOut">
              <a:rPr lang="en-US" smtClean="0"/>
              <a:t>2/4/2018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/>
          <p:cNvSpPr/>
          <p:nvPr/>
        </p:nvSpPr>
        <p:spPr>
          <a:xfrm>
            <a:off x="3618886" y="1323975"/>
            <a:ext cx="1815528" cy="2319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5159" y="1298839"/>
            <a:ext cx="1813299" cy="2338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0704" y="1323975"/>
            <a:ext cx="5005564" cy="231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717" y="1505223"/>
            <a:ext cx="765233" cy="765233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7" idx="1"/>
            <a:endCxn id="8" idx="3"/>
          </p:cNvCxnSpPr>
          <p:nvPr/>
        </p:nvCxnSpPr>
        <p:spPr>
          <a:xfrm flipH="1" flipV="1">
            <a:off x="2704950" y="1887840"/>
            <a:ext cx="1201354" cy="49829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t="1436"/>
          <a:stretch/>
        </p:blipFill>
        <p:spPr>
          <a:xfrm>
            <a:off x="3906304" y="1841077"/>
            <a:ext cx="1219684" cy="109010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611" y="2076066"/>
            <a:ext cx="792367" cy="528503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stCxn id="76" idx="1"/>
            <a:endCxn id="27" idx="3"/>
          </p:cNvCxnSpPr>
          <p:nvPr/>
        </p:nvCxnSpPr>
        <p:spPr>
          <a:xfrm flipH="1">
            <a:off x="5125988" y="2347566"/>
            <a:ext cx="2067769" cy="38564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Image result for mobile tower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842" y="2053806"/>
            <a:ext cx="495536" cy="5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Arrow Connector 38"/>
          <p:cNvCxnSpPr>
            <a:stCxn id="36" idx="1"/>
            <a:endCxn id="76" idx="3"/>
          </p:cNvCxnSpPr>
          <p:nvPr/>
        </p:nvCxnSpPr>
        <p:spPr>
          <a:xfrm flipH="1">
            <a:off x="8191764" y="2340318"/>
            <a:ext cx="746847" cy="724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6789705" y="1466851"/>
            <a:ext cx="3675095" cy="1797040"/>
            <a:chOff x="689645" y="4956387"/>
            <a:chExt cx="2377751" cy="1454134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689645" y="4956387"/>
              <a:ext cx="2377751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067396" y="4992065"/>
              <a:ext cx="0" cy="141845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89645" y="4956387"/>
              <a:ext cx="0" cy="1388479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89646" y="6410521"/>
              <a:ext cx="2377750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7027536" y="3164207"/>
            <a:ext cx="325108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</a:t>
            </a:r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W</a:t>
            </a:r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ZigBee Module</a:t>
            </a:r>
            <a:endParaRPr lang="en-US" sz="140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Straight Arrow Connector 73"/>
          <p:cNvCxnSpPr>
            <a:endCxn id="36" idx="3"/>
          </p:cNvCxnSpPr>
          <p:nvPr/>
        </p:nvCxnSpPr>
        <p:spPr>
          <a:xfrm flipH="1" flipV="1">
            <a:off x="9730978" y="2340318"/>
            <a:ext cx="1437009" cy="5612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259766" y="2652205"/>
            <a:ext cx="1195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Module (ZigBee)</a:t>
            </a:r>
            <a:endParaRPr lang="en-US" sz="11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841265" y="1590650"/>
            <a:ext cx="921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Image Dat</a:t>
            </a:r>
            <a:r>
              <a:rPr lang="en-US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11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3519845" y="2854054"/>
            <a:ext cx="20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</a:t>
            </a:r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91562" y="1078524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Clients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8898" y="1078014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455123" y="1049626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0" name="Picture 6" descr="Related imag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290" y="2745408"/>
            <a:ext cx="711484" cy="7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000" y="1789280"/>
            <a:ext cx="956580" cy="956580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stCxn id="27" idx="1"/>
            <a:endCxn id="1030" idx="3"/>
          </p:cNvCxnSpPr>
          <p:nvPr/>
        </p:nvCxnSpPr>
        <p:spPr>
          <a:xfrm flipH="1">
            <a:off x="2651774" y="2386130"/>
            <a:ext cx="1254530" cy="71502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757" y="1973313"/>
            <a:ext cx="998007" cy="748505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5452882" y="1559872"/>
            <a:ext cx="121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Point (Master Node)</a:t>
            </a:r>
          </a:p>
        </p:txBody>
      </p:sp>
    </p:spTree>
    <p:extLst>
      <p:ext uri="{BB962C8B-B14F-4D97-AF65-F5344CB8AC3E}">
        <p14:creationId xmlns:p14="http://schemas.microsoft.com/office/powerpoint/2010/main" val="401258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93" y="1815580"/>
            <a:ext cx="998007" cy="748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18886" y="1323975"/>
            <a:ext cx="1815528" cy="2319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5159" y="1298839"/>
            <a:ext cx="1813299" cy="2338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0704" y="1323975"/>
            <a:ext cx="5005564" cy="231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09" y="4350184"/>
            <a:ext cx="765233" cy="76523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9" idx="1"/>
            <a:endCxn id="7" idx="3"/>
          </p:cNvCxnSpPr>
          <p:nvPr/>
        </p:nvCxnSpPr>
        <p:spPr>
          <a:xfrm flipH="1" flipV="1">
            <a:off x="2382542" y="4732801"/>
            <a:ext cx="894442" cy="545053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436"/>
          <a:stretch/>
        </p:blipFill>
        <p:spPr>
          <a:xfrm>
            <a:off x="3276984" y="4732801"/>
            <a:ext cx="1219684" cy="1090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611" y="2076066"/>
            <a:ext cx="792367" cy="528503"/>
          </a:xfrm>
          <a:prstGeom prst="rect">
            <a:avLst/>
          </a:prstGeom>
        </p:spPr>
      </p:pic>
      <p:pic>
        <p:nvPicPr>
          <p:cNvPr id="12" name="Picture 8" descr="Image result for mobile tower clip 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112" y="5013474"/>
            <a:ext cx="495536" cy="5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6789705" y="1466851"/>
            <a:ext cx="3675095" cy="1797040"/>
            <a:chOff x="689645" y="4956387"/>
            <a:chExt cx="2377751" cy="1454134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89645" y="4956387"/>
              <a:ext cx="2377751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067396" y="4992065"/>
              <a:ext cx="0" cy="141845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89645" y="4956387"/>
              <a:ext cx="0" cy="1388479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9646" y="6410521"/>
              <a:ext cx="2377750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027536" y="3164207"/>
            <a:ext cx="325108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</a:t>
            </a:r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W</a:t>
            </a:r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ZigBee Module</a:t>
            </a:r>
            <a:endParaRPr lang="en-US" sz="1400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259766" y="2652205"/>
            <a:ext cx="1195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Module (ZigBee)</a:t>
            </a:r>
            <a:endParaRPr lang="en-US" sz="11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41265" y="1590650"/>
            <a:ext cx="921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Image Dat</a:t>
            </a:r>
            <a:r>
              <a:rPr lang="en-US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sz="11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90525" y="5745778"/>
            <a:ext cx="20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</a:t>
            </a:r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91562" y="1078524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Clients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18898" y="1078014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55123" y="1049626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6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82" y="5590369"/>
            <a:ext cx="711484" cy="7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000" y="1789280"/>
            <a:ext cx="956580" cy="95658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9" idx="1"/>
            <a:endCxn id="27" idx="3"/>
          </p:cNvCxnSpPr>
          <p:nvPr/>
        </p:nvCxnSpPr>
        <p:spPr>
          <a:xfrm flipH="1">
            <a:off x="2329366" y="5277854"/>
            <a:ext cx="947618" cy="668257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80152" y="4519540"/>
            <a:ext cx="121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Point (Master Node)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76" y="3825665"/>
            <a:ext cx="998007" cy="7485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794" y="4086151"/>
            <a:ext cx="792367" cy="5285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76" y="5562421"/>
            <a:ext cx="998007" cy="7485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794" y="5822907"/>
            <a:ext cx="792367" cy="5285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20" y="5562421"/>
            <a:ext cx="998007" cy="7485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138" y="5822907"/>
            <a:ext cx="792367" cy="52850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45" y="3828310"/>
            <a:ext cx="998007" cy="7485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063" y="4088796"/>
            <a:ext cx="792367" cy="5285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78" y="4434398"/>
            <a:ext cx="998007" cy="74850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396" y="4694884"/>
            <a:ext cx="792367" cy="528503"/>
          </a:xfrm>
          <a:prstGeom prst="rect">
            <a:avLst/>
          </a:prstGeom>
        </p:spPr>
      </p:pic>
      <p:cxnSp>
        <p:nvCxnSpPr>
          <p:cNvPr id="44" name="Straight Arrow Connector 43"/>
          <p:cNvCxnSpPr>
            <a:stCxn id="35" idx="1"/>
            <a:endCxn id="41" idx="3"/>
          </p:cNvCxnSpPr>
          <p:nvPr/>
        </p:nvCxnSpPr>
        <p:spPr>
          <a:xfrm flipH="1">
            <a:off x="7733430" y="4350403"/>
            <a:ext cx="1601364" cy="2645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  <a:endCxn id="37" idx="0"/>
          </p:cNvCxnSpPr>
          <p:nvPr/>
        </p:nvCxnSpPr>
        <p:spPr>
          <a:xfrm>
            <a:off x="9730978" y="4614654"/>
            <a:ext cx="0" cy="1208253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5" idx="1"/>
            <a:endCxn id="39" idx="0"/>
          </p:cNvCxnSpPr>
          <p:nvPr/>
        </p:nvCxnSpPr>
        <p:spPr>
          <a:xfrm flipH="1">
            <a:off x="7363322" y="4350403"/>
            <a:ext cx="1971472" cy="1472504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3" idx="1"/>
          </p:cNvCxnSpPr>
          <p:nvPr/>
        </p:nvCxnSpPr>
        <p:spPr>
          <a:xfrm>
            <a:off x="10158579" y="4361124"/>
            <a:ext cx="964817" cy="598012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3"/>
            <a:endCxn id="43" idx="1"/>
          </p:cNvCxnSpPr>
          <p:nvPr/>
        </p:nvCxnSpPr>
        <p:spPr>
          <a:xfrm flipV="1">
            <a:off x="10127161" y="4959136"/>
            <a:ext cx="996235" cy="1128023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7" idx="0"/>
            <a:endCxn id="41" idx="2"/>
          </p:cNvCxnSpPr>
          <p:nvPr/>
        </p:nvCxnSpPr>
        <p:spPr>
          <a:xfrm flipH="1" flipV="1">
            <a:off x="7337247" y="4617299"/>
            <a:ext cx="2393731" cy="120560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7" idx="1"/>
            <a:endCxn id="39" idx="3"/>
          </p:cNvCxnSpPr>
          <p:nvPr/>
        </p:nvCxnSpPr>
        <p:spPr>
          <a:xfrm flipH="1">
            <a:off x="7759505" y="6087159"/>
            <a:ext cx="1575289" cy="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9" idx="0"/>
            <a:endCxn id="41" idx="2"/>
          </p:cNvCxnSpPr>
          <p:nvPr/>
        </p:nvCxnSpPr>
        <p:spPr>
          <a:xfrm flipH="1" flipV="1">
            <a:off x="7337247" y="4617299"/>
            <a:ext cx="26075" cy="120560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1"/>
            <a:endCxn id="12" idx="3"/>
          </p:cNvCxnSpPr>
          <p:nvPr/>
        </p:nvCxnSpPr>
        <p:spPr>
          <a:xfrm flipH="1">
            <a:off x="6037648" y="4353048"/>
            <a:ext cx="903415" cy="931422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9" idx="1"/>
            <a:endCxn id="12" idx="3"/>
          </p:cNvCxnSpPr>
          <p:nvPr/>
        </p:nvCxnSpPr>
        <p:spPr>
          <a:xfrm flipH="1" flipV="1">
            <a:off x="6037648" y="5284470"/>
            <a:ext cx="929490" cy="802689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2" idx="1"/>
            <a:endCxn id="9" idx="3"/>
          </p:cNvCxnSpPr>
          <p:nvPr/>
        </p:nvCxnSpPr>
        <p:spPr>
          <a:xfrm flipH="1" flipV="1">
            <a:off x="4496668" y="5277854"/>
            <a:ext cx="1045444" cy="661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5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9" descr="WhatsApp Image 2017-11-22 at 7.40.03 PM (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7" descr="Image result for data transmission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4269" y="884629"/>
            <a:ext cx="6191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189" y="428625"/>
            <a:ext cx="2133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17" idx="1"/>
          </p:cNvCxnSpPr>
          <p:nvPr/>
        </p:nvCxnSpPr>
        <p:spPr>
          <a:xfrm flipV="1">
            <a:off x="697015" y="486153"/>
            <a:ext cx="2891517" cy="87235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1" idx="1"/>
          </p:cNvCxnSpPr>
          <p:nvPr/>
        </p:nvCxnSpPr>
        <p:spPr>
          <a:xfrm>
            <a:off x="1266358" y="2093106"/>
            <a:ext cx="2421244" cy="38862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95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6181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8" descr="Image result for mobile tower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532" y="215157"/>
            <a:ext cx="495536" cy="5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920419" y="457200"/>
            <a:ext cx="1384826" cy="49877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Picture 8" descr="Image result for mobile tower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602" y="2210734"/>
            <a:ext cx="495536" cy="5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V="1">
            <a:off x="4084068" y="1153387"/>
            <a:ext cx="1505849" cy="132834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60189" y="2688854"/>
            <a:ext cx="22407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Remote Site Location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(To be inspected)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4374" y="2670341"/>
            <a:ext cx="14668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User Location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50164" y="3253906"/>
            <a:ext cx="546851" cy="84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2040" y="459702"/>
            <a:ext cx="19521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Remote Flight Control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0640" y="3478164"/>
            <a:ext cx="19549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Flight Control Data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0163" y="3654424"/>
            <a:ext cx="546851" cy="8406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44384" y="1300459"/>
            <a:ext cx="19521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360 Camera with </a:t>
            </a:r>
            <a:r>
              <a:rPr lang="en-US" sz="1400" dirty="0" err="1" smtClean="0">
                <a:solidFill>
                  <a:schemeClr val="accent2"/>
                </a:solidFill>
              </a:rPr>
              <a:t>Stre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76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0" descr="WhatsApp Image 2017-11-22 at 7.40.03 PM (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5" y="905774"/>
            <a:ext cx="25336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27" descr="WhatsApp Image 2017-11-22 at 7.40.05 PM (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3" y="3308950"/>
            <a:ext cx="35337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637" y="169537"/>
            <a:ext cx="3213700" cy="295693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206638" y="1017917"/>
            <a:ext cx="1580358" cy="1031211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Picture 8" descr="Image result for mobile tower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72" y="680665"/>
            <a:ext cx="495536" cy="5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376959" y="1017917"/>
            <a:ext cx="2757086" cy="379562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7964" y="2803306"/>
            <a:ext cx="254648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operating the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remote location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66488" y="169537"/>
            <a:ext cx="308620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instructions received by onboard API and transmitted to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UAVs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flight control system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195891" y="680665"/>
            <a:ext cx="1871909" cy="541992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88655" y="4994670"/>
            <a:ext cx="308620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Onboard commuter (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running the API and communicating with flight control server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60341" y="302959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server</a:t>
            </a:r>
          </a:p>
        </p:txBody>
      </p:sp>
      <p:cxnSp>
        <p:nvCxnSpPr>
          <p:cNvPr id="25" name="Curved Connector 24"/>
          <p:cNvCxnSpPr/>
          <p:nvPr/>
        </p:nvCxnSpPr>
        <p:spPr>
          <a:xfrm rot="10800000" flipV="1">
            <a:off x="5774861" y="4748300"/>
            <a:ext cx="2330938" cy="661868"/>
          </a:xfrm>
          <a:prstGeom prst="curvedConnector3">
            <a:avLst>
              <a:gd name="adj1" fmla="val 4673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 rot="7593929">
            <a:off x="5590887" y="1837284"/>
            <a:ext cx="4998149" cy="4973092"/>
          </a:xfrm>
          <a:custGeom>
            <a:avLst/>
            <a:gdLst>
              <a:gd name="connsiteX0" fmla="*/ 1597277 w 5476316"/>
              <a:gd name="connsiteY0" fmla="*/ 5328699 h 4736621"/>
              <a:gd name="connsiteX1" fmla="*/ 1392543 w 5476316"/>
              <a:gd name="connsiteY1" fmla="*/ 4430911 h 4736621"/>
              <a:gd name="connsiteX2" fmla="*/ 378537 w 5476316"/>
              <a:gd name="connsiteY2" fmla="*/ 1166808 h 4736621"/>
              <a:gd name="connsiteX3" fmla="*/ 3594865 w 5476316"/>
              <a:gd name="connsiteY3" fmla="*/ 118903 h 4736621"/>
              <a:gd name="connsiteX4" fmla="*/ 5358207 w 5476316"/>
              <a:gd name="connsiteY4" fmla="*/ 3056384 h 4736621"/>
              <a:gd name="connsiteX5" fmla="*/ 2383854 w 5476316"/>
              <a:gd name="connsiteY5" fmla="*/ 4716711 h 4736621"/>
              <a:gd name="connsiteX6" fmla="*/ 1597277 w 5476316"/>
              <a:gd name="connsiteY6" fmla="*/ 5328699 h 4736621"/>
              <a:gd name="connsiteX0" fmla="*/ 1400000 w 5263067"/>
              <a:gd name="connsiteY0" fmla="*/ 5025903 h 5025903"/>
              <a:gd name="connsiteX1" fmla="*/ 1195266 w 5263067"/>
              <a:gd name="connsiteY1" fmla="*/ 4128115 h 5025903"/>
              <a:gd name="connsiteX2" fmla="*/ 181260 w 5263067"/>
              <a:gd name="connsiteY2" fmla="*/ 864012 h 5025903"/>
              <a:gd name="connsiteX3" fmla="*/ 3188296 w 5263067"/>
              <a:gd name="connsiteY3" fmla="*/ 125514 h 5025903"/>
              <a:gd name="connsiteX4" fmla="*/ 5160930 w 5263067"/>
              <a:gd name="connsiteY4" fmla="*/ 2753588 h 5025903"/>
              <a:gd name="connsiteX5" fmla="*/ 2186577 w 5263067"/>
              <a:gd name="connsiteY5" fmla="*/ 4413915 h 5025903"/>
              <a:gd name="connsiteX6" fmla="*/ 1400000 w 5263067"/>
              <a:gd name="connsiteY6" fmla="*/ 5025903 h 5025903"/>
              <a:gd name="connsiteX0" fmla="*/ 1400000 w 5153700"/>
              <a:gd name="connsiteY0" fmla="*/ 5009501 h 5009501"/>
              <a:gd name="connsiteX1" fmla="*/ 1195266 w 5153700"/>
              <a:gd name="connsiteY1" fmla="*/ 4111713 h 5009501"/>
              <a:gd name="connsiteX2" fmla="*/ 181260 w 5153700"/>
              <a:gd name="connsiteY2" fmla="*/ 847610 h 5009501"/>
              <a:gd name="connsiteX3" fmla="*/ 3188296 w 5153700"/>
              <a:gd name="connsiteY3" fmla="*/ 109112 h 5009501"/>
              <a:gd name="connsiteX4" fmla="*/ 5077283 w 5153700"/>
              <a:gd name="connsiteY4" fmla="*/ 2704356 h 5009501"/>
              <a:gd name="connsiteX5" fmla="*/ 2186577 w 5153700"/>
              <a:gd name="connsiteY5" fmla="*/ 4397513 h 5009501"/>
              <a:gd name="connsiteX6" fmla="*/ 1400000 w 5153700"/>
              <a:gd name="connsiteY6" fmla="*/ 5009501 h 5009501"/>
              <a:gd name="connsiteX0" fmla="*/ 1245863 w 4998149"/>
              <a:gd name="connsiteY0" fmla="*/ 4973092 h 4973092"/>
              <a:gd name="connsiteX1" fmla="*/ 1041129 w 4998149"/>
              <a:gd name="connsiteY1" fmla="*/ 4075304 h 4973092"/>
              <a:gd name="connsiteX2" fmla="*/ 248932 w 4998149"/>
              <a:gd name="connsiteY2" fmla="*/ 1014312 h 4973092"/>
              <a:gd name="connsiteX3" fmla="*/ 3034159 w 4998149"/>
              <a:gd name="connsiteY3" fmla="*/ 72703 h 4973092"/>
              <a:gd name="connsiteX4" fmla="*/ 4923146 w 4998149"/>
              <a:gd name="connsiteY4" fmla="*/ 2667947 h 4973092"/>
              <a:gd name="connsiteX5" fmla="*/ 2032440 w 4998149"/>
              <a:gd name="connsiteY5" fmla="*/ 4361104 h 4973092"/>
              <a:gd name="connsiteX6" fmla="*/ 1245863 w 4998149"/>
              <a:gd name="connsiteY6" fmla="*/ 4973092 h 497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8149" h="4973092">
                <a:moveTo>
                  <a:pt x="1245863" y="4973092"/>
                </a:moveTo>
                <a:lnTo>
                  <a:pt x="1041129" y="4075304"/>
                </a:lnTo>
                <a:cubicBezTo>
                  <a:pt x="-293025" y="3424167"/>
                  <a:pt x="-83240" y="1681412"/>
                  <a:pt x="248932" y="1014312"/>
                </a:cubicBezTo>
                <a:cubicBezTo>
                  <a:pt x="581104" y="347212"/>
                  <a:pt x="2255123" y="-202903"/>
                  <a:pt x="3034159" y="72703"/>
                </a:cubicBezTo>
                <a:cubicBezTo>
                  <a:pt x="3813195" y="348309"/>
                  <a:pt x="5355240" y="1437075"/>
                  <a:pt x="4923146" y="2667947"/>
                </a:cubicBezTo>
                <a:cubicBezTo>
                  <a:pt x="4534224" y="3775838"/>
                  <a:pt x="3359833" y="4510923"/>
                  <a:pt x="2032440" y="4361104"/>
                </a:cubicBezTo>
                <a:lnTo>
                  <a:pt x="1245863" y="4973092"/>
                </a:lnTo>
                <a:close/>
              </a:path>
            </a:pathLst>
          </a:cu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12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4" y="986167"/>
            <a:ext cx="9302449" cy="46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6826" y="893637"/>
            <a:ext cx="2769078" cy="369332"/>
          </a:xfrm>
          <a:prstGeom prst="rect">
            <a:avLst/>
          </a:prstGeom>
          <a:solidFill>
            <a:srgbClr val="00FF00">
              <a:alpha val="7843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FHD lenses, 180 x 120 FOV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471401" y="1262969"/>
            <a:ext cx="1715067" cy="204881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443268" y="1262969"/>
            <a:ext cx="138023" cy="2981228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2"/>
          </p:cNvCxnSpPr>
          <p:nvPr/>
        </p:nvCxnSpPr>
        <p:spPr>
          <a:xfrm flipV="1">
            <a:off x="2794958" y="1262969"/>
            <a:ext cx="2326407" cy="280870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93962" y="1262969"/>
            <a:ext cx="2463981" cy="150611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11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253" y="0"/>
            <a:ext cx="7910423" cy="59328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7521" y="4779034"/>
            <a:ext cx="2769078" cy="369332"/>
          </a:xfrm>
          <a:prstGeom prst="rect">
            <a:avLst/>
          </a:prstGeom>
          <a:solidFill>
            <a:srgbClr val="FFC000">
              <a:alpha val="52157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FHD lenses, 180 x 120 FOV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0"/>
          </p:cNvCxnSpPr>
          <p:nvPr/>
        </p:nvCxnSpPr>
        <p:spPr>
          <a:xfrm>
            <a:off x="4097546" y="3856008"/>
            <a:ext cx="1604514" cy="923026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0"/>
          </p:cNvCxnSpPr>
          <p:nvPr/>
        </p:nvCxnSpPr>
        <p:spPr>
          <a:xfrm>
            <a:off x="4724400" y="3646987"/>
            <a:ext cx="977660" cy="11320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01555" y="4201064"/>
            <a:ext cx="1223154" cy="629346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9849" y="3528204"/>
            <a:ext cx="211706" cy="672860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101555" y="3856008"/>
            <a:ext cx="238306" cy="345056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56517" y="938898"/>
            <a:ext cx="2769078" cy="369332"/>
          </a:xfrm>
          <a:prstGeom prst="rect">
            <a:avLst/>
          </a:prstGeom>
          <a:solidFill>
            <a:srgbClr val="FFC000">
              <a:alpha val="52157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HDMI</a:t>
            </a:r>
            <a:r>
              <a:rPr lang="en-US" dirty="0" smtClean="0"/>
              <a:t> Connection to </a:t>
            </a:r>
            <a:r>
              <a:rPr lang="en-US" dirty="0" err="1" smtClean="0"/>
              <a:t>S2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4519702" y="1308230"/>
            <a:ext cx="1921354" cy="1658179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7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03698" cy="5477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5955" y="3338424"/>
            <a:ext cx="3007743" cy="307777"/>
          </a:xfrm>
          <a:prstGeom prst="rect">
            <a:avLst/>
          </a:prstGeom>
          <a:solidFill>
            <a:schemeClr val="accent5">
              <a:lumMod val="50000"/>
              <a:alpha val="5215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</a:rPr>
              <a:t>Data received from server &amp; Processed</a:t>
            </a:r>
            <a:endParaRPr lang="en-US" sz="1400" dirty="0">
              <a:solidFill>
                <a:srgbClr val="FFC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063706" y="2087592"/>
            <a:ext cx="707366" cy="1181819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100641"/>
            <a:ext cx="2018581" cy="523220"/>
          </a:xfrm>
          <a:prstGeom prst="rect">
            <a:avLst/>
          </a:prstGeom>
          <a:solidFill>
            <a:schemeClr val="accent5">
              <a:lumMod val="50000"/>
              <a:alpha val="5215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</a:rPr>
              <a:t>360 scene viewed in Immersive Environment</a:t>
            </a:r>
            <a:endParaRPr lang="en-US" sz="1400" dirty="0">
              <a:solidFill>
                <a:srgbClr val="FFC000"/>
              </a:solidFill>
            </a:endParaRP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1009291" y="623861"/>
            <a:ext cx="793632" cy="687356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6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634" y="-9715"/>
            <a:ext cx="1886138" cy="3373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38039" y="738038"/>
            <a:ext cx="3373887" cy="1897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7604" y="730380"/>
            <a:ext cx="3373887" cy="1897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80119" y="738038"/>
            <a:ext cx="3373887" cy="1897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97762" y="735336"/>
            <a:ext cx="3383599" cy="1893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542" y="737299"/>
            <a:ext cx="3379677" cy="18935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46455" y="726118"/>
            <a:ext cx="3383599" cy="18925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818012" y="734532"/>
            <a:ext cx="3383597" cy="1895111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2917431" y="590550"/>
            <a:ext cx="190500" cy="21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62" y="4293860"/>
            <a:ext cx="4538833" cy="25530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689" y="4316605"/>
            <a:ext cx="4090260" cy="25438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09205"/>
            <a:ext cx="3401381" cy="25510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40" y="4333720"/>
            <a:ext cx="3368694" cy="252652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-200024" y="-104775"/>
            <a:ext cx="14363700" cy="3790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209549" y="4095750"/>
            <a:ext cx="14363700" cy="30861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59238" y="3394803"/>
            <a:ext cx="32421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Remote Site Location (DH Hill)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3899630"/>
            <a:ext cx="27051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User Location Mann Hall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0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10002</TotalTime>
  <Words>158</Words>
  <Application>Microsoft Office PowerPoint</Application>
  <PresentationFormat>Widescreen</PresentationFormat>
  <Paragraphs>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Idris Jeelani</dc:creator>
  <cp:lastModifiedBy>SNOGHAB</cp:lastModifiedBy>
  <cp:revision>49</cp:revision>
  <dcterms:created xsi:type="dcterms:W3CDTF">2017-11-17T21:34:17Z</dcterms:created>
  <dcterms:modified xsi:type="dcterms:W3CDTF">2018-02-04T18:48:26Z</dcterms:modified>
</cp:coreProperties>
</file>